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 id="276"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6" d="100"/>
          <a:sy n="106" d="100"/>
        </p:scale>
        <p:origin x="-1674" y="-10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7/23/2019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7/23/2019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7/23/2019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7/23/2019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JSP Syntax and Examples</a:t>
            </a:r>
            <a:endParaRPr lang="te-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cstate="print"/>
          <a:srcRect/>
          <a:stretch>
            <a:fillRect/>
          </a:stretch>
        </p:blipFill>
        <p:spPr bwMode="auto">
          <a:xfrm>
            <a:off x="1" y="0"/>
            <a:ext cx="9144000" cy="6858000"/>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cstate="print"/>
          <a:srcRect/>
          <a:stretch>
            <a:fillRect/>
          </a:stretch>
        </p:blipFill>
        <p:spPr bwMode="auto">
          <a:xfrm>
            <a:off x="0" y="0"/>
            <a:ext cx="9143999" cy="6858000"/>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te-IN" dirty="0"/>
          </a:p>
        </p:txBody>
      </p:sp>
      <p:pic>
        <p:nvPicPr>
          <p:cNvPr id="5122" name="Picture 2"/>
          <p:cNvPicPr>
            <a:picLocks noChangeAspect="1" noChangeArrowheads="1"/>
          </p:cNvPicPr>
          <p:nvPr/>
        </p:nvPicPr>
        <p:blipFill>
          <a:blip r:embed="rId2" cstate="print"/>
          <a:srcRect/>
          <a:stretch>
            <a:fillRect/>
          </a:stretch>
        </p:blipFill>
        <p:spPr bwMode="auto">
          <a:xfrm>
            <a:off x="304800" y="381000"/>
            <a:ext cx="8839200" cy="876300"/>
          </a:xfrm>
          <a:prstGeom prst="rect">
            <a:avLst/>
          </a:prstGeom>
          <a:noFill/>
          <a:ln w="9525">
            <a:noFill/>
            <a:miter lim="800000"/>
            <a:headEnd/>
            <a:tailEnd/>
          </a:ln>
        </p:spPr>
      </p:pic>
      <p:pic>
        <p:nvPicPr>
          <p:cNvPr id="5123" name="Picture 3"/>
          <p:cNvPicPr>
            <a:picLocks noGrp="1" noChangeAspect="1" noChangeArrowheads="1"/>
          </p:cNvPicPr>
          <p:nvPr>
            <p:ph idx="1"/>
          </p:nvPr>
        </p:nvPicPr>
        <p:blipFill>
          <a:blip r:embed="rId3" cstate="print"/>
          <a:srcRect/>
          <a:stretch>
            <a:fillRect/>
          </a:stretch>
        </p:blipFill>
        <p:spPr bwMode="auto">
          <a:xfrm>
            <a:off x="0" y="1524000"/>
            <a:ext cx="9144000" cy="5334000"/>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1295400" y="3200400"/>
            <a:ext cx="7086600" cy="866775"/>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idx="1"/>
          </p:nvPr>
        </p:nvPicPr>
        <p:blipFill>
          <a:blip r:embed="rId2" cstate="print"/>
          <a:srcRect/>
          <a:stretch>
            <a:fillRect/>
          </a:stretch>
        </p:blipFill>
        <p:spPr bwMode="auto">
          <a:xfrm>
            <a:off x="-152400" y="0"/>
            <a:ext cx="9296400" cy="6858000"/>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fontScale="77500" lnSpcReduction="20000"/>
          </a:bodyPr>
          <a:lstStyle/>
          <a:p>
            <a:pPr>
              <a:buNone/>
            </a:pPr>
            <a:r>
              <a:rPr lang="en-US" b="1" dirty="0" smtClean="0"/>
              <a:t>import </a:t>
            </a:r>
            <a:r>
              <a:rPr lang="en-US" b="1" dirty="0" err="1" smtClean="0"/>
              <a:t>javax.servlet</a:t>
            </a:r>
            <a:r>
              <a:rPr lang="en-US" b="1" dirty="0" smtClean="0"/>
              <a:t>.*;</a:t>
            </a:r>
          </a:p>
          <a:p>
            <a:pPr>
              <a:buNone/>
            </a:pPr>
            <a:r>
              <a:rPr lang="en-US" b="1" dirty="0" smtClean="0"/>
              <a:t>import </a:t>
            </a:r>
            <a:r>
              <a:rPr lang="en-US" b="1" dirty="0" err="1" smtClean="0"/>
              <a:t>javax.servlet.http</a:t>
            </a:r>
            <a:r>
              <a:rPr lang="en-US" b="1" dirty="0" smtClean="0"/>
              <a:t>.*;</a:t>
            </a:r>
          </a:p>
          <a:p>
            <a:pPr>
              <a:buNone/>
            </a:pPr>
            <a:r>
              <a:rPr lang="en-US" b="1" dirty="0" smtClean="0"/>
              <a:t>import java.io.*;</a:t>
            </a:r>
          </a:p>
          <a:p>
            <a:pPr>
              <a:buNone/>
            </a:pPr>
            <a:r>
              <a:rPr lang="en-US" b="1" dirty="0" smtClean="0"/>
              <a:t>public class </a:t>
            </a:r>
            <a:r>
              <a:rPr lang="en-US" b="1" dirty="0" err="1" smtClean="0"/>
              <a:t>OurSrv</a:t>
            </a:r>
            <a:r>
              <a:rPr lang="en-US" b="1" dirty="0" smtClean="0"/>
              <a:t> extends </a:t>
            </a:r>
            <a:r>
              <a:rPr lang="en-US" b="1" dirty="0" err="1" smtClean="0"/>
              <a:t>HttpServlet</a:t>
            </a:r>
            <a:endParaRPr lang="en-US" b="1" dirty="0" smtClean="0"/>
          </a:p>
          <a:p>
            <a:pPr>
              <a:buNone/>
            </a:pPr>
            <a:r>
              <a:rPr lang="te-IN" b="1" dirty="0" smtClean="0"/>
              <a:t>{</a:t>
            </a:r>
          </a:p>
          <a:p>
            <a:pPr>
              <a:buNone/>
            </a:pPr>
            <a:r>
              <a:rPr lang="en-US" b="1" dirty="0" smtClean="0"/>
              <a:t>public void service(</a:t>
            </a:r>
            <a:r>
              <a:rPr lang="en-US" b="1" dirty="0" err="1" smtClean="0"/>
              <a:t>HttpServletRequest</a:t>
            </a:r>
            <a:r>
              <a:rPr lang="en-US" b="1" dirty="0" smtClean="0"/>
              <a:t> request, </a:t>
            </a:r>
            <a:r>
              <a:rPr lang="en-US" b="1" dirty="0" err="1" smtClean="0"/>
              <a:t>HttpServletResponse</a:t>
            </a:r>
            <a:endParaRPr lang="en-US" b="1" dirty="0" smtClean="0"/>
          </a:p>
          <a:p>
            <a:pPr>
              <a:buNone/>
            </a:pPr>
            <a:r>
              <a:rPr lang="en-US" b="1" dirty="0" smtClean="0"/>
              <a:t>response) throws </a:t>
            </a:r>
            <a:r>
              <a:rPr lang="en-US" b="1" dirty="0" err="1" smtClean="0"/>
              <a:t>ServletException</a:t>
            </a:r>
            <a:r>
              <a:rPr lang="en-US" b="1" dirty="0" smtClean="0"/>
              <a:t>, </a:t>
            </a:r>
            <a:r>
              <a:rPr lang="en-US" b="1" dirty="0" err="1" smtClean="0"/>
              <a:t>IOException</a:t>
            </a:r>
            <a:endParaRPr lang="en-US" b="1" dirty="0" smtClean="0"/>
          </a:p>
          <a:p>
            <a:pPr>
              <a:buNone/>
            </a:pPr>
            <a:r>
              <a:rPr lang="te-IN" b="1" dirty="0" smtClean="0"/>
              <a:t>{</a:t>
            </a:r>
          </a:p>
          <a:p>
            <a:pPr>
              <a:buNone/>
            </a:pPr>
            <a:r>
              <a:rPr lang="en-US" b="1" dirty="0" err="1" smtClean="0"/>
              <a:t>PrintWriter</a:t>
            </a:r>
            <a:r>
              <a:rPr lang="en-US" b="1" dirty="0" smtClean="0"/>
              <a:t> out=</a:t>
            </a:r>
            <a:r>
              <a:rPr lang="en-US" b="1" dirty="0" err="1" smtClean="0"/>
              <a:t>response.getWriter</a:t>
            </a:r>
            <a:r>
              <a:rPr lang="en-US" b="1" dirty="0" smtClean="0"/>
              <a:t>( );</a:t>
            </a:r>
          </a:p>
          <a:p>
            <a:pPr>
              <a:buNone/>
            </a:pPr>
            <a:r>
              <a:rPr lang="en-US" b="1" dirty="0" err="1" smtClean="0"/>
              <a:t>System.out.println</a:t>
            </a:r>
            <a:r>
              <a:rPr lang="en-US" b="1" dirty="0" smtClean="0"/>
              <a:t>(</a:t>
            </a:r>
            <a:r>
              <a:rPr lang="en-US" b="1" dirty="0" err="1" smtClean="0"/>
              <a:t>request.getMethod</a:t>
            </a:r>
            <a:r>
              <a:rPr lang="en-US" b="1" dirty="0" smtClean="0"/>
              <a:t>( ));</a:t>
            </a:r>
          </a:p>
          <a:p>
            <a:pPr>
              <a:buNone/>
            </a:pPr>
            <a:r>
              <a:rPr lang="en-US" b="1" dirty="0" err="1" smtClean="0"/>
              <a:t>System.out.println</a:t>
            </a:r>
            <a:r>
              <a:rPr lang="en-US" b="1" dirty="0" smtClean="0"/>
              <a:t>(</a:t>
            </a:r>
            <a:r>
              <a:rPr lang="en-US" b="1" dirty="0" err="1" smtClean="0"/>
              <a:t>request.getRequestURI</a:t>
            </a:r>
            <a:r>
              <a:rPr lang="en-US" b="1" dirty="0" smtClean="0"/>
              <a:t>( ));</a:t>
            </a:r>
          </a:p>
          <a:p>
            <a:pPr>
              <a:buNone/>
            </a:pPr>
            <a:r>
              <a:rPr lang="en-US" b="1" dirty="0" err="1" smtClean="0"/>
              <a:t>System.out.println</a:t>
            </a:r>
            <a:r>
              <a:rPr lang="en-US" b="1" dirty="0" smtClean="0"/>
              <a:t>(</a:t>
            </a:r>
            <a:r>
              <a:rPr lang="en-US" b="1" dirty="0" err="1" smtClean="0"/>
              <a:t>request.getProtocol</a:t>
            </a:r>
            <a:r>
              <a:rPr lang="en-US" b="1" dirty="0" smtClean="0"/>
              <a:t>( ));</a:t>
            </a:r>
          </a:p>
          <a:p>
            <a:pPr>
              <a:buNone/>
            </a:pPr>
            <a:r>
              <a:rPr lang="en-US" b="1" dirty="0" err="1" smtClean="0"/>
              <a:t>System.out.println</a:t>
            </a:r>
            <a:r>
              <a:rPr lang="en-US" b="1" dirty="0" smtClean="0"/>
              <a:t>(</a:t>
            </a:r>
            <a:r>
              <a:rPr lang="en-US" b="1" dirty="0" err="1" smtClean="0"/>
              <a:t>request.getHeader</a:t>
            </a:r>
            <a:r>
              <a:rPr lang="en-US" b="1" dirty="0" smtClean="0"/>
              <a:t>("User-Agent"));</a:t>
            </a:r>
          </a:p>
          <a:p>
            <a:pPr>
              <a:buNone/>
            </a:pPr>
            <a:r>
              <a:rPr lang="en-US" b="1" dirty="0" err="1" smtClean="0"/>
              <a:t>out.println</a:t>
            </a:r>
            <a:r>
              <a:rPr lang="en-US" b="1" dirty="0" smtClean="0"/>
              <a:t>("executed");</a:t>
            </a:r>
          </a:p>
          <a:p>
            <a:pPr>
              <a:buNone/>
            </a:pPr>
            <a:r>
              <a:rPr lang="te-IN" b="1" dirty="0" smtClean="0"/>
              <a:t>}</a:t>
            </a:r>
          </a:p>
          <a:p>
            <a:pPr>
              <a:buNone/>
            </a:pPr>
            <a:r>
              <a:rPr lang="te-IN" b="1" dirty="0" smtClean="0"/>
              <a:t>}</a:t>
            </a:r>
            <a:endParaRPr lang="te-I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fontScale="92500" lnSpcReduction="20000"/>
          </a:bodyPr>
          <a:lstStyle/>
          <a:p>
            <a:pPr>
              <a:buNone/>
            </a:pPr>
            <a:r>
              <a:rPr lang="en-US" b="1" dirty="0" smtClean="0"/>
              <a:t>import </a:t>
            </a:r>
            <a:r>
              <a:rPr lang="en-US" b="1" dirty="0" err="1" smtClean="0"/>
              <a:t>javax.servlet</a:t>
            </a:r>
            <a:r>
              <a:rPr lang="en-US" b="1" dirty="0" smtClean="0"/>
              <a:t>.*;</a:t>
            </a:r>
          </a:p>
          <a:p>
            <a:pPr>
              <a:buNone/>
            </a:pPr>
            <a:r>
              <a:rPr lang="en-US" b="1" dirty="0" smtClean="0"/>
              <a:t>import </a:t>
            </a:r>
            <a:r>
              <a:rPr lang="en-US" b="1" dirty="0" err="1" smtClean="0"/>
              <a:t>javax.servlet.http</a:t>
            </a:r>
            <a:r>
              <a:rPr lang="en-US" b="1" dirty="0" smtClean="0"/>
              <a:t>.*;</a:t>
            </a:r>
          </a:p>
          <a:p>
            <a:pPr>
              <a:buNone/>
            </a:pPr>
            <a:r>
              <a:rPr lang="en-US" b="1" dirty="0" smtClean="0"/>
              <a:t>import java.io.*;</a:t>
            </a:r>
          </a:p>
          <a:p>
            <a:pPr>
              <a:buNone/>
            </a:pPr>
            <a:r>
              <a:rPr lang="en-US" b="1" dirty="0" smtClean="0"/>
              <a:t>public class </a:t>
            </a:r>
            <a:r>
              <a:rPr lang="en-US" b="1" dirty="0" err="1" smtClean="0"/>
              <a:t>DDSrv</a:t>
            </a:r>
            <a:r>
              <a:rPr lang="en-US" b="1" dirty="0" smtClean="0"/>
              <a:t> extends </a:t>
            </a:r>
            <a:r>
              <a:rPr lang="en-US" b="1" dirty="0" err="1" smtClean="0"/>
              <a:t>HttpServlet</a:t>
            </a:r>
            <a:endParaRPr lang="en-US" b="1" dirty="0" smtClean="0"/>
          </a:p>
          <a:p>
            <a:pPr>
              <a:buNone/>
            </a:pPr>
            <a:r>
              <a:rPr lang="te-IN" b="1" dirty="0" smtClean="0"/>
              <a:t>{</a:t>
            </a:r>
          </a:p>
          <a:p>
            <a:pPr>
              <a:buNone/>
            </a:pPr>
            <a:r>
              <a:rPr lang="en-US" b="1" dirty="0" smtClean="0"/>
              <a:t>public void service(</a:t>
            </a:r>
            <a:r>
              <a:rPr lang="en-US" b="1" dirty="0" err="1" smtClean="0"/>
              <a:t>HttpServletRequest</a:t>
            </a:r>
            <a:r>
              <a:rPr lang="en-US" b="1" dirty="0" smtClean="0"/>
              <a:t> request, </a:t>
            </a:r>
            <a:r>
              <a:rPr lang="en-US" b="1" dirty="0" err="1" smtClean="0"/>
              <a:t>HttpServletResponse</a:t>
            </a:r>
            <a:endParaRPr lang="en-US" b="1" dirty="0" smtClean="0"/>
          </a:p>
          <a:p>
            <a:pPr>
              <a:buNone/>
            </a:pPr>
            <a:r>
              <a:rPr lang="en-US" b="1" dirty="0" smtClean="0"/>
              <a:t>response) throws </a:t>
            </a:r>
            <a:r>
              <a:rPr lang="en-US" b="1" dirty="0" err="1" smtClean="0"/>
              <a:t>ServletException</a:t>
            </a:r>
            <a:r>
              <a:rPr lang="en-US" b="1" dirty="0" smtClean="0"/>
              <a:t>, </a:t>
            </a:r>
            <a:r>
              <a:rPr lang="en-US" b="1" dirty="0" err="1" smtClean="0"/>
              <a:t>IOException</a:t>
            </a:r>
            <a:endParaRPr lang="en-US" b="1" dirty="0" smtClean="0"/>
          </a:p>
          <a:p>
            <a:pPr>
              <a:buNone/>
            </a:pPr>
            <a:r>
              <a:rPr lang="te-IN" b="1" dirty="0" smtClean="0"/>
              <a:t>{</a:t>
            </a:r>
          </a:p>
          <a:p>
            <a:pPr>
              <a:buNone/>
            </a:pPr>
            <a:r>
              <a:rPr lang="en-US" b="1" dirty="0" err="1" smtClean="0"/>
              <a:t>PrintWriter</a:t>
            </a:r>
            <a:r>
              <a:rPr lang="en-US" b="1" dirty="0" smtClean="0"/>
              <a:t> out=</a:t>
            </a:r>
            <a:r>
              <a:rPr lang="en-US" b="1" dirty="0" err="1" smtClean="0"/>
              <a:t>response.getWriter</a:t>
            </a:r>
            <a:r>
              <a:rPr lang="en-US" b="1" dirty="0" smtClean="0"/>
              <a:t>( );</a:t>
            </a:r>
          </a:p>
          <a:p>
            <a:pPr>
              <a:buNone/>
            </a:pPr>
            <a:r>
              <a:rPr lang="en-US" b="1" dirty="0" err="1" smtClean="0"/>
              <a:t>java.util.Date</a:t>
            </a:r>
            <a:r>
              <a:rPr lang="en-US" b="1" dirty="0" smtClean="0"/>
              <a:t> n=new </a:t>
            </a:r>
            <a:r>
              <a:rPr lang="en-US" b="1" dirty="0" err="1" smtClean="0"/>
              <a:t>java.util.Date</a:t>
            </a:r>
            <a:r>
              <a:rPr lang="en-US" b="1" dirty="0" smtClean="0"/>
              <a:t>( );</a:t>
            </a:r>
          </a:p>
          <a:p>
            <a:pPr>
              <a:buNone/>
            </a:pPr>
            <a:r>
              <a:rPr lang="en-US" b="1" dirty="0" err="1" smtClean="0"/>
              <a:t>response.setContentType</a:t>
            </a:r>
            <a:r>
              <a:rPr lang="en-US" b="1" dirty="0" smtClean="0"/>
              <a:t>("text/html");</a:t>
            </a:r>
          </a:p>
          <a:p>
            <a:pPr>
              <a:buNone/>
            </a:pPr>
            <a:r>
              <a:rPr lang="en-US" b="1" dirty="0" err="1" smtClean="0"/>
              <a:t>out.println</a:t>
            </a:r>
            <a:r>
              <a:rPr lang="en-US" b="1" dirty="0" smtClean="0"/>
              <a:t>(n);</a:t>
            </a:r>
          </a:p>
          <a:p>
            <a:pPr>
              <a:buNone/>
            </a:pPr>
            <a:r>
              <a:rPr lang="te-IN" b="1" dirty="0" smtClean="0"/>
              <a:t>}</a:t>
            </a:r>
          </a:p>
          <a:p>
            <a:pPr>
              <a:buNone/>
            </a:pPr>
            <a:r>
              <a:rPr lang="te-IN" b="1" dirty="0" smtClean="0"/>
              <a:t>}</a:t>
            </a:r>
            <a:endParaRPr lang="te-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
            <a:ext cx="8229600" cy="6705600"/>
          </a:xfrm>
        </p:spPr>
        <p:txBody>
          <a:bodyPr>
            <a:normAutofit/>
          </a:bodyPr>
          <a:lstStyle/>
          <a:p>
            <a:pPr>
              <a:buNone/>
            </a:pPr>
            <a:r>
              <a:rPr lang="en-US" dirty="0" smtClean="0"/>
              <a:t>&lt;html&gt;</a:t>
            </a:r>
          </a:p>
          <a:p>
            <a:pPr>
              <a:buNone/>
            </a:pPr>
            <a:r>
              <a:rPr lang="en-US" dirty="0" smtClean="0"/>
              <a:t> &lt;head&gt;</a:t>
            </a:r>
          </a:p>
          <a:p>
            <a:pPr>
              <a:buNone/>
            </a:pPr>
            <a:r>
              <a:rPr lang="en-US" dirty="0" smtClean="0"/>
              <a:t>&lt;title&gt;Hello World&lt;/title&gt;</a:t>
            </a:r>
          </a:p>
          <a:p>
            <a:pPr>
              <a:buNone/>
            </a:pPr>
            <a:r>
              <a:rPr lang="en-US" dirty="0" smtClean="0"/>
              <a:t>&lt;/head&gt; </a:t>
            </a:r>
          </a:p>
          <a:p>
            <a:pPr>
              <a:buNone/>
            </a:pPr>
            <a:r>
              <a:rPr lang="en-US" dirty="0" smtClean="0"/>
              <a:t>&lt;body&gt; Hello World!&lt;</a:t>
            </a:r>
            <a:r>
              <a:rPr lang="en-US" dirty="0" err="1" smtClean="0"/>
              <a:t>br</a:t>
            </a:r>
            <a:r>
              <a:rPr lang="en-US" dirty="0" smtClean="0"/>
              <a:t>/&gt; </a:t>
            </a:r>
          </a:p>
          <a:p>
            <a:pPr>
              <a:buNone/>
            </a:pPr>
            <a:r>
              <a:rPr lang="en-US" dirty="0" smtClean="0"/>
              <a:t>&lt;% </a:t>
            </a:r>
            <a:r>
              <a:rPr lang="en-US" dirty="0" err="1" smtClean="0"/>
              <a:t>out.println</a:t>
            </a:r>
            <a:r>
              <a:rPr lang="en-US" dirty="0" smtClean="0"/>
              <a:t>("Your IP address is " + </a:t>
            </a:r>
            <a:r>
              <a:rPr lang="en-US" dirty="0" err="1" smtClean="0"/>
              <a:t>request.getRemoteAddr</a:t>
            </a:r>
            <a:r>
              <a:rPr lang="en-US" dirty="0" smtClean="0"/>
              <a:t>()); %&gt; </a:t>
            </a:r>
          </a:p>
          <a:p>
            <a:pPr>
              <a:buNone/>
            </a:pPr>
            <a:r>
              <a:rPr lang="en-US" dirty="0" smtClean="0"/>
              <a:t>&lt;/body&gt; </a:t>
            </a:r>
          </a:p>
          <a:p>
            <a:pPr>
              <a:buNone/>
            </a:pPr>
            <a:r>
              <a:rPr lang="en-US" dirty="0" smtClean="0"/>
              <a:t>&lt;/html&gt; 	</a:t>
            </a:r>
          </a:p>
          <a:p>
            <a:endParaRPr lang="te-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fontScale="92500" lnSpcReduction="10000"/>
          </a:bodyPr>
          <a:lstStyle/>
          <a:p>
            <a:pPr>
              <a:buNone/>
            </a:pPr>
            <a:r>
              <a:rPr lang="en-US" b="1" dirty="0" smtClean="0"/>
              <a:t>import </a:t>
            </a:r>
            <a:r>
              <a:rPr lang="en-US" b="1" dirty="0" err="1" smtClean="0"/>
              <a:t>javax.servlet</a:t>
            </a:r>
            <a:r>
              <a:rPr lang="en-US" b="1" dirty="0" smtClean="0"/>
              <a:t>.*;</a:t>
            </a:r>
          </a:p>
          <a:p>
            <a:pPr>
              <a:buNone/>
            </a:pPr>
            <a:r>
              <a:rPr lang="en-US" b="1" dirty="0" smtClean="0"/>
              <a:t>import </a:t>
            </a:r>
            <a:r>
              <a:rPr lang="en-US" b="1" dirty="0" err="1" smtClean="0"/>
              <a:t>javax.servlet.http</a:t>
            </a:r>
            <a:r>
              <a:rPr lang="en-US" b="1" dirty="0" smtClean="0"/>
              <a:t>.*;</a:t>
            </a:r>
          </a:p>
          <a:p>
            <a:pPr>
              <a:buNone/>
            </a:pPr>
            <a:r>
              <a:rPr lang="en-US" b="1" dirty="0" smtClean="0"/>
              <a:t>import java.io.*;</a:t>
            </a:r>
          </a:p>
          <a:p>
            <a:pPr>
              <a:buNone/>
            </a:pPr>
            <a:r>
              <a:rPr lang="en-US" b="1" dirty="0" smtClean="0"/>
              <a:t>public class </a:t>
            </a:r>
            <a:r>
              <a:rPr lang="en-US" b="1" dirty="0" err="1" smtClean="0"/>
              <a:t>Hsr</a:t>
            </a:r>
            <a:r>
              <a:rPr lang="en-US" b="1" dirty="0" smtClean="0"/>
              <a:t> extends </a:t>
            </a:r>
            <a:r>
              <a:rPr lang="en-US" b="1" dirty="0" err="1" smtClean="0"/>
              <a:t>HttpServlet</a:t>
            </a:r>
            <a:endParaRPr lang="en-US" b="1" dirty="0" smtClean="0"/>
          </a:p>
          <a:p>
            <a:pPr>
              <a:buNone/>
            </a:pPr>
            <a:r>
              <a:rPr lang="te-IN" b="1" dirty="0" smtClean="0"/>
              <a:t>{</a:t>
            </a:r>
          </a:p>
          <a:p>
            <a:pPr>
              <a:buNone/>
            </a:pPr>
            <a:r>
              <a:rPr lang="en-US" b="1" dirty="0" smtClean="0"/>
              <a:t>public void service(</a:t>
            </a:r>
            <a:r>
              <a:rPr lang="en-US" b="1" dirty="0" err="1" smtClean="0"/>
              <a:t>HttpServletRequest</a:t>
            </a:r>
            <a:r>
              <a:rPr lang="en-US" b="1" dirty="0" smtClean="0"/>
              <a:t> request, </a:t>
            </a:r>
            <a:r>
              <a:rPr lang="en-US" b="1" dirty="0" err="1" smtClean="0"/>
              <a:t>HttpServletResponse</a:t>
            </a:r>
            <a:endParaRPr lang="en-US" b="1" dirty="0" smtClean="0"/>
          </a:p>
          <a:p>
            <a:pPr>
              <a:buNone/>
            </a:pPr>
            <a:r>
              <a:rPr lang="en-US" b="1" dirty="0" smtClean="0"/>
              <a:t>response) throws </a:t>
            </a:r>
            <a:r>
              <a:rPr lang="en-US" b="1" dirty="0" err="1" smtClean="0"/>
              <a:t>ServletException</a:t>
            </a:r>
            <a:r>
              <a:rPr lang="en-US" b="1" dirty="0" smtClean="0"/>
              <a:t>, </a:t>
            </a:r>
            <a:r>
              <a:rPr lang="en-US" b="1" dirty="0" err="1" smtClean="0"/>
              <a:t>IOException</a:t>
            </a:r>
            <a:endParaRPr lang="en-US" b="1" dirty="0" smtClean="0"/>
          </a:p>
          <a:p>
            <a:pPr>
              <a:buNone/>
            </a:pPr>
            <a:r>
              <a:rPr lang="te-IN" b="1" dirty="0" smtClean="0"/>
              <a:t>{</a:t>
            </a:r>
          </a:p>
          <a:p>
            <a:pPr>
              <a:buNone/>
            </a:pPr>
            <a:r>
              <a:rPr lang="en-US" b="1" dirty="0" err="1" smtClean="0"/>
              <a:t>System.out.println</a:t>
            </a:r>
            <a:r>
              <a:rPr lang="en-US" b="1" dirty="0" smtClean="0"/>
              <a:t>(</a:t>
            </a:r>
            <a:r>
              <a:rPr lang="en-US" b="1" dirty="0" err="1" smtClean="0"/>
              <a:t>request.getClass</a:t>
            </a:r>
            <a:r>
              <a:rPr lang="en-US" b="1" dirty="0" smtClean="0"/>
              <a:t>( </a:t>
            </a:r>
            <a:r>
              <a:rPr lang="en-US" b="1" dirty="0" smtClean="0"/>
              <a:t>));</a:t>
            </a:r>
          </a:p>
          <a:p>
            <a:pPr>
              <a:buNone/>
            </a:pPr>
            <a:r>
              <a:rPr lang="en-US" b="1" dirty="0" err="1" smtClean="0"/>
              <a:t>System.out.println</a:t>
            </a:r>
            <a:r>
              <a:rPr lang="en-US" b="1" dirty="0" smtClean="0"/>
              <a:t>(</a:t>
            </a:r>
            <a:r>
              <a:rPr lang="en-US" b="1" dirty="0" err="1" smtClean="0"/>
              <a:t>response.getClass</a:t>
            </a:r>
            <a:r>
              <a:rPr lang="en-US" b="1" dirty="0" smtClean="0"/>
              <a:t>( ));</a:t>
            </a:r>
          </a:p>
          <a:p>
            <a:pPr>
              <a:buNone/>
            </a:pPr>
            <a:r>
              <a:rPr lang="te-IN" b="1" dirty="0" smtClean="0"/>
              <a:t>}</a:t>
            </a:r>
          </a:p>
          <a:p>
            <a:pPr>
              <a:buNone/>
            </a:pPr>
            <a:r>
              <a:rPr lang="te-IN" b="1" dirty="0" smtClean="0"/>
              <a:t>}</a:t>
            </a:r>
            <a:endParaRPr lang="te-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0"/>
            <a:ext cx="8229600" cy="1143000"/>
          </a:xfrm>
        </p:spPr>
        <p:txBody>
          <a:bodyPr/>
          <a:lstStyle/>
          <a:p>
            <a:r>
              <a:rPr lang="en-US" dirty="0" err="1" smtClean="0"/>
              <a:t>Servlet</a:t>
            </a:r>
            <a:r>
              <a:rPr lang="en-US" dirty="0" smtClean="0"/>
              <a:t> life Cycle</a:t>
            </a:r>
            <a:endParaRPr lang="te-I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7010400"/>
          </a:xfrm>
        </p:spPr>
        <p:txBody>
          <a:bodyPr>
            <a:normAutofit fontScale="40000" lnSpcReduction="20000"/>
          </a:bodyPr>
          <a:lstStyle/>
          <a:p>
            <a:pPr>
              <a:buNone/>
            </a:pPr>
            <a:r>
              <a:rPr lang="en-US" b="1" dirty="0" smtClean="0"/>
              <a:t>import </a:t>
            </a:r>
            <a:r>
              <a:rPr lang="en-US" b="1" dirty="0" err="1" smtClean="0"/>
              <a:t>javax.servlet</a:t>
            </a:r>
            <a:r>
              <a:rPr lang="en-US" b="1" dirty="0" smtClean="0"/>
              <a:t>.*;</a:t>
            </a:r>
          </a:p>
          <a:p>
            <a:pPr>
              <a:buNone/>
            </a:pPr>
            <a:r>
              <a:rPr lang="en-US" b="1" dirty="0" smtClean="0"/>
              <a:t>import </a:t>
            </a:r>
            <a:r>
              <a:rPr lang="en-US" b="1" dirty="0" err="1" smtClean="0"/>
              <a:t>javax.servlet.http</a:t>
            </a:r>
            <a:r>
              <a:rPr lang="en-US" b="1" dirty="0" smtClean="0"/>
              <a:t>.*;</a:t>
            </a:r>
          </a:p>
          <a:p>
            <a:pPr>
              <a:buNone/>
            </a:pPr>
            <a:r>
              <a:rPr lang="en-US" b="1" dirty="0" smtClean="0"/>
              <a:t>import java.io.*;</a:t>
            </a:r>
          </a:p>
          <a:p>
            <a:pPr>
              <a:buNone/>
            </a:pPr>
            <a:r>
              <a:rPr lang="en-US" b="1" dirty="0" smtClean="0"/>
              <a:t>public class </a:t>
            </a:r>
            <a:r>
              <a:rPr lang="en-US" b="1" dirty="0" err="1" smtClean="0"/>
              <a:t>SOne</a:t>
            </a:r>
            <a:r>
              <a:rPr lang="en-US" b="1" dirty="0" smtClean="0"/>
              <a:t> implements </a:t>
            </a:r>
            <a:r>
              <a:rPr lang="en-US" b="1" dirty="0" err="1" smtClean="0"/>
              <a:t>Servlet</a:t>
            </a:r>
            <a:endParaRPr lang="en-US" b="1" dirty="0" smtClean="0"/>
          </a:p>
          <a:p>
            <a:pPr>
              <a:buNone/>
            </a:pPr>
            <a:r>
              <a:rPr lang="te-IN" b="1" dirty="0" smtClean="0"/>
              <a:t>{</a:t>
            </a:r>
          </a:p>
          <a:p>
            <a:pPr>
              <a:buNone/>
            </a:pPr>
            <a:r>
              <a:rPr lang="en-US" b="1" dirty="0" err="1" smtClean="0"/>
              <a:t>ServletConfig</a:t>
            </a:r>
            <a:r>
              <a:rPr lang="en-US" b="1" dirty="0" smtClean="0"/>
              <a:t> </a:t>
            </a:r>
            <a:r>
              <a:rPr lang="en-US" b="1" dirty="0" err="1" smtClean="0"/>
              <a:t>config</a:t>
            </a:r>
            <a:r>
              <a:rPr lang="en-US" b="1" dirty="0" smtClean="0"/>
              <a:t>=null;</a:t>
            </a:r>
          </a:p>
          <a:p>
            <a:pPr>
              <a:buNone/>
            </a:pPr>
            <a:r>
              <a:rPr lang="en-US" b="1" dirty="0" smtClean="0"/>
              <a:t>public void init(</a:t>
            </a:r>
            <a:r>
              <a:rPr lang="en-US" b="1" dirty="0" err="1" smtClean="0"/>
              <a:t>ServletConfig</a:t>
            </a:r>
            <a:r>
              <a:rPr lang="en-US" b="1" dirty="0" smtClean="0"/>
              <a:t> </a:t>
            </a:r>
            <a:r>
              <a:rPr lang="en-US" b="1" dirty="0" err="1" smtClean="0"/>
              <a:t>config</a:t>
            </a:r>
            <a:r>
              <a:rPr lang="en-US" b="1" dirty="0" smtClean="0"/>
              <a:t>)throws </a:t>
            </a:r>
            <a:r>
              <a:rPr lang="en-US" b="1" dirty="0" err="1" smtClean="0"/>
              <a:t>ServletException</a:t>
            </a:r>
            <a:endParaRPr lang="en-US" b="1" dirty="0" smtClean="0"/>
          </a:p>
          <a:p>
            <a:pPr>
              <a:buNone/>
            </a:pPr>
            <a:r>
              <a:rPr lang="te-IN" b="1" dirty="0" smtClean="0"/>
              <a:t>{</a:t>
            </a:r>
          </a:p>
          <a:p>
            <a:pPr>
              <a:buNone/>
            </a:pPr>
            <a:r>
              <a:rPr lang="en-US" b="1" dirty="0" err="1" smtClean="0"/>
              <a:t>this.config</a:t>
            </a:r>
            <a:r>
              <a:rPr lang="en-US" b="1" dirty="0" smtClean="0"/>
              <a:t>=</a:t>
            </a:r>
            <a:r>
              <a:rPr lang="en-US" b="1" dirty="0" err="1" smtClean="0"/>
              <a:t>config</a:t>
            </a:r>
            <a:r>
              <a:rPr lang="en-US" b="1" dirty="0" smtClean="0"/>
              <a:t>;</a:t>
            </a:r>
          </a:p>
          <a:p>
            <a:pPr>
              <a:buNone/>
            </a:pPr>
            <a:r>
              <a:rPr lang="en-US" b="1" dirty="0" err="1" smtClean="0"/>
              <a:t>System.out.println</a:t>
            </a:r>
            <a:r>
              <a:rPr lang="en-US" b="1" dirty="0" smtClean="0"/>
              <a:t>("----init----");</a:t>
            </a:r>
          </a:p>
          <a:p>
            <a:pPr>
              <a:buNone/>
            </a:pPr>
            <a:r>
              <a:rPr lang="te-IN" b="1" dirty="0" smtClean="0"/>
              <a:t>}</a:t>
            </a:r>
          </a:p>
          <a:p>
            <a:pPr>
              <a:buNone/>
            </a:pPr>
            <a:r>
              <a:rPr lang="en-US" b="1" dirty="0" smtClean="0"/>
              <a:t>public </a:t>
            </a:r>
            <a:r>
              <a:rPr lang="en-US" b="1" dirty="0" err="1" smtClean="0"/>
              <a:t>ServletConfig</a:t>
            </a:r>
            <a:r>
              <a:rPr lang="en-US" b="1" dirty="0" smtClean="0"/>
              <a:t> </a:t>
            </a:r>
            <a:r>
              <a:rPr lang="en-US" b="1" dirty="0" err="1" smtClean="0"/>
              <a:t>getServletConfig</a:t>
            </a:r>
            <a:r>
              <a:rPr lang="en-US" b="1" dirty="0" smtClean="0"/>
              <a:t>( )</a:t>
            </a:r>
          </a:p>
          <a:p>
            <a:pPr>
              <a:buNone/>
            </a:pPr>
            <a:r>
              <a:rPr lang="te-IN" b="1" dirty="0" smtClean="0"/>
              <a:t>{</a:t>
            </a:r>
          </a:p>
          <a:p>
            <a:pPr>
              <a:buNone/>
            </a:pPr>
            <a:r>
              <a:rPr lang="en-US" b="1" dirty="0" smtClean="0"/>
              <a:t>return </a:t>
            </a:r>
            <a:r>
              <a:rPr lang="en-US" b="1" dirty="0" err="1" smtClean="0"/>
              <a:t>this.config</a:t>
            </a:r>
            <a:r>
              <a:rPr lang="en-US" b="1" dirty="0" smtClean="0"/>
              <a:t>;</a:t>
            </a:r>
          </a:p>
          <a:p>
            <a:pPr>
              <a:buNone/>
            </a:pPr>
            <a:r>
              <a:rPr lang="te-IN" b="1" dirty="0" smtClean="0"/>
              <a:t>}</a:t>
            </a:r>
          </a:p>
          <a:p>
            <a:pPr>
              <a:buNone/>
            </a:pPr>
            <a:r>
              <a:rPr lang="en-US" b="1" dirty="0" smtClean="0"/>
              <a:t>public void service(</a:t>
            </a:r>
            <a:r>
              <a:rPr lang="en-US" b="1" dirty="0" err="1" smtClean="0"/>
              <a:t>ServletRequest</a:t>
            </a:r>
            <a:r>
              <a:rPr lang="en-US" b="1" dirty="0" smtClean="0"/>
              <a:t> </a:t>
            </a:r>
            <a:r>
              <a:rPr lang="en-US" b="1" dirty="0" err="1" smtClean="0"/>
              <a:t>req,ServletResponse</a:t>
            </a:r>
            <a:r>
              <a:rPr lang="en-US" b="1" dirty="0" smtClean="0"/>
              <a:t> </a:t>
            </a:r>
            <a:r>
              <a:rPr lang="en-US" b="1" dirty="0" err="1" smtClean="0"/>
              <a:t>resp</a:t>
            </a:r>
            <a:r>
              <a:rPr lang="en-US" b="1" dirty="0" smtClean="0"/>
              <a:t>)</a:t>
            </a:r>
          </a:p>
          <a:p>
            <a:pPr>
              <a:buNone/>
            </a:pPr>
            <a:r>
              <a:rPr lang="en-US" b="1" dirty="0" smtClean="0"/>
              <a:t>throws </a:t>
            </a:r>
            <a:r>
              <a:rPr lang="en-US" b="1" dirty="0" err="1" smtClean="0"/>
              <a:t>ServletException</a:t>
            </a:r>
            <a:r>
              <a:rPr lang="en-US" b="1" dirty="0" smtClean="0"/>
              <a:t>, </a:t>
            </a:r>
            <a:r>
              <a:rPr lang="en-US" b="1" dirty="0" err="1" smtClean="0"/>
              <a:t>IOException</a:t>
            </a:r>
            <a:endParaRPr lang="en-US" b="1" dirty="0" smtClean="0"/>
          </a:p>
          <a:p>
            <a:pPr>
              <a:buNone/>
            </a:pPr>
            <a:r>
              <a:rPr lang="te-IN" b="1" dirty="0" smtClean="0"/>
              <a:t>{</a:t>
            </a:r>
          </a:p>
          <a:p>
            <a:pPr>
              <a:buNone/>
            </a:pPr>
            <a:r>
              <a:rPr lang="en-US" b="1" dirty="0" err="1" smtClean="0"/>
              <a:t>HttpServletRequest</a:t>
            </a:r>
            <a:r>
              <a:rPr lang="en-US" b="1" dirty="0" smtClean="0"/>
              <a:t> request=(</a:t>
            </a:r>
            <a:r>
              <a:rPr lang="en-US" b="1" dirty="0" err="1" smtClean="0"/>
              <a:t>HttpServletRequest</a:t>
            </a:r>
            <a:r>
              <a:rPr lang="en-US" b="1" dirty="0" smtClean="0"/>
              <a:t>)</a:t>
            </a:r>
            <a:r>
              <a:rPr lang="en-US" b="1" dirty="0" err="1" smtClean="0"/>
              <a:t>req</a:t>
            </a:r>
            <a:r>
              <a:rPr lang="en-US" b="1" dirty="0" smtClean="0"/>
              <a:t>;</a:t>
            </a:r>
          </a:p>
          <a:p>
            <a:pPr>
              <a:buNone/>
            </a:pPr>
            <a:r>
              <a:rPr lang="en-US" b="1" dirty="0" err="1" smtClean="0"/>
              <a:t>HttpServletResponse</a:t>
            </a:r>
            <a:r>
              <a:rPr lang="en-US" b="1" dirty="0" smtClean="0"/>
              <a:t> response=(</a:t>
            </a:r>
            <a:r>
              <a:rPr lang="en-US" b="1" dirty="0" err="1" smtClean="0"/>
              <a:t>HttpServletResponse</a:t>
            </a:r>
            <a:r>
              <a:rPr lang="en-US" b="1" dirty="0" smtClean="0"/>
              <a:t>)</a:t>
            </a:r>
            <a:r>
              <a:rPr lang="en-US" b="1" dirty="0" err="1" smtClean="0"/>
              <a:t>resp</a:t>
            </a:r>
            <a:r>
              <a:rPr lang="en-US" b="1" dirty="0" smtClean="0"/>
              <a:t>;</a:t>
            </a:r>
          </a:p>
          <a:p>
            <a:pPr>
              <a:buNone/>
            </a:pPr>
            <a:r>
              <a:rPr lang="en-US" b="1" dirty="0" err="1" smtClean="0"/>
              <a:t>System.out.println</a:t>
            </a:r>
            <a:r>
              <a:rPr lang="en-US" b="1" dirty="0" smtClean="0"/>
              <a:t>("----service----");</a:t>
            </a:r>
          </a:p>
          <a:p>
            <a:pPr>
              <a:buNone/>
            </a:pPr>
            <a:r>
              <a:rPr lang="te-IN" b="1" dirty="0" smtClean="0"/>
              <a:t>}</a:t>
            </a:r>
          </a:p>
          <a:p>
            <a:pPr>
              <a:buNone/>
            </a:pPr>
            <a:r>
              <a:rPr lang="en-US" b="1" dirty="0" smtClean="0"/>
              <a:t>public String </a:t>
            </a:r>
            <a:r>
              <a:rPr lang="en-US" b="1" dirty="0" err="1" smtClean="0"/>
              <a:t>getServletInfo</a:t>
            </a:r>
            <a:r>
              <a:rPr lang="en-US" b="1" dirty="0" smtClean="0"/>
              <a:t>( )</a:t>
            </a:r>
          </a:p>
          <a:p>
            <a:pPr>
              <a:buNone/>
            </a:pPr>
            <a:r>
              <a:rPr lang="te-IN" b="1" dirty="0" smtClean="0"/>
              <a:t>{</a:t>
            </a:r>
          </a:p>
          <a:p>
            <a:pPr>
              <a:buNone/>
            </a:pPr>
            <a:r>
              <a:rPr lang="en-US" b="1" dirty="0" smtClean="0"/>
              <a:t>return "</a:t>
            </a:r>
            <a:r>
              <a:rPr lang="en-US" b="1" dirty="0" err="1" smtClean="0"/>
              <a:t>srv</a:t>
            </a:r>
            <a:r>
              <a:rPr lang="en-US" b="1" dirty="0" smtClean="0"/>
              <a:t> </a:t>
            </a:r>
            <a:r>
              <a:rPr lang="en-US" b="1" dirty="0" err="1" smtClean="0"/>
              <a:t>impliments</a:t>
            </a:r>
            <a:r>
              <a:rPr lang="en-US" b="1" dirty="0" smtClean="0"/>
              <a:t> to learn </a:t>
            </a:r>
            <a:r>
              <a:rPr lang="en-US" b="1" dirty="0" err="1" smtClean="0"/>
              <a:t>srv</a:t>
            </a:r>
            <a:r>
              <a:rPr lang="en-US" b="1" dirty="0" smtClean="0"/>
              <a:t> </a:t>
            </a:r>
            <a:r>
              <a:rPr lang="en-US" b="1" dirty="0" err="1" smtClean="0"/>
              <a:t>basics;Author:student</a:t>
            </a:r>
            <a:r>
              <a:rPr lang="en-US" b="1" dirty="0" smtClean="0"/>
              <a:t>";</a:t>
            </a:r>
          </a:p>
          <a:p>
            <a:pPr>
              <a:buNone/>
            </a:pPr>
            <a:r>
              <a:rPr lang="te-IN" b="1" dirty="0" smtClean="0"/>
              <a:t>}</a:t>
            </a:r>
          </a:p>
          <a:p>
            <a:pPr>
              <a:buNone/>
            </a:pPr>
            <a:r>
              <a:rPr lang="en-US" b="1" dirty="0" smtClean="0"/>
              <a:t>public void destroy( )</a:t>
            </a:r>
          </a:p>
          <a:p>
            <a:pPr>
              <a:buNone/>
            </a:pPr>
            <a:r>
              <a:rPr lang="te-IN" b="1" dirty="0" smtClean="0"/>
              <a:t>{</a:t>
            </a:r>
          </a:p>
          <a:p>
            <a:pPr>
              <a:buNone/>
            </a:pPr>
            <a:r>
              <a:rPr lang="en-US" b="1" dirty="0" err="1" smtClean="0"/>
              <a:t>this.config</a:t>
            </a:r>
            <a:r>
              <a:rPr lang="en-US" b="1" dirty="0" smtClean="0"/>
              <a:t>=null;</a:t>
            </a:r>
          </a:p>
          <a:p>
            <a:pPr>
              <a:buNone/>
            </a:pPr>
            <a:r>
              <a:rPr lang="en-US" b="1" dirty="0" err="1" smtClean="0"/>
              <a:t>System.out.println</a:t>
            </a:r>
            <a:r>
              <a:rPr lang="en-US" b="1" dirty="0" smtClean="0"/>
              <a:t>("----destroy----");</a:t>
            </a:r>
          </a:p>
          <a:p>
            <a:pPr>
              <a:buNone/>
            </a:pPr>
            <a:r>
              <a:rPr lang="te-IN" b="1" dirty="0" smtClean="0"/>
              <a:t>}</a:t>
            </a:r>
          </a:p>
          <a:p>
            <a:pPr>
              <a:buNone/>
            </a:pPr>
            <a:r>
              <a:rPr lang="te-IN" b="1" dirty="0" smtClean="0"/>
              <a:t>}</a:t>
            </a:r>
            <a:endParaRPr lang="te-I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cstate="print"/>
          <a:srcRect/>
          <a:stretch>
            <a:fillRect/>
          </a:stretch>
        </p:blipFill>
        <p:spPr bwMode="auto">
          <a:xfrm>
            <a:off x="457200" y="838200"/>
            <a:ext cx="8229600" cy="5562600"/>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cstate="print"/>
          <a:srcRect/>
          <a:stretch>
            <a:fillRect/>
          </a:stretch>
        </p:blipFill>
        <p:spPr bwMode="auto">
          <a:xfrm>
            <a:off x="457200" y="685800"/>
            <a:ext cx="8229600" cy="5562600"/>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cstate="print"/>
          <a:srcRect/>
          <a:stretch>
            <a:fillRect/>
          </a:stretch>
        </p:blipFill>
        <p:spPr bwMode="auto">
          <a:xfrm>
            <a:off x="457200" y="685800"/>
            <a:ext cx="8229600" cy="5029200"/>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2" cstate="print"/>
          <a:srcRect/>
          <a:stretch>
            <a:fillRect/>
          </a:stretch>
        </p:blipFill>
        <p:spPr bwMode="auto">
          <a:xfrm>
            <a:off x="0" y="0"/>
            <a:ext cx="9143999" cy="6858000"/>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477000"/>
          </a:xfrm>
        </p:spPr>
        <p:txBody>
          <a:bodyPr>
            <a:normAutofit/>
          </a:bodyPr>
          <a:lstStyle/>
          <a:p>
            <a:pPr>
              <a:buNone/>
            </a:pPr>
            <a:r>
              <a:rPr lang="en-US" dirty="0" smtClean="0"/>
              <a:t>&lt;html&gt; </a:t>
            </a:r>
          </a:p>
          <a:p>
            <a:pPr>
              <a:buNone/>
            </a:pPr>
            <a:r>
              <a:rPr lang="en-US" dirty="0" smtClean="0"/>
              <a:t>&lt;head&gt;</a:t>
            </a:r>
          </a:p>
          <a:p>
            <a:pPr>
              <a:buNone/>
            </a:pPr>
            <a:r>
              <a:rPr lang="en-US" dirty="0" smtClean="0"/>
              <a:t>&lt;title&gt;A Comment Test&lt;/title&gt;</a:t>
            </a:r>
          </a:p>
          <a:p>
            <a:pPr>
              <a:buNone/>
            </a:pPr>
            <a:r>
              <a:rPr lang="en-US" dirty="0" smtClean="0"/>
              <a:t>&lt;/head&gt;</a:t>
            </a:r>
          </a:p>
          <a:p>
            <a:pPr>
              <a:buNone/>
            </a:pPr>
            <a:r>
              <a:rPr lang="en-US" dirty="0" smtClean="0"/>
              <a:t> &lt;body&gt;</a:t>
            </a:r>
          </a:p>
          <a:p>
            <a:pPr>
              <a:buNone/>
            </a:pPr>
            <a:r>
              <a:rPr lang="en-US" dirty="0" smtClean="0"/>
              <a:t> &lt;p&gt; Today's date: &lt;%= (new </a:t>
            </a:r>
            <a:r>
              <a:rPr lang="en-US" dirty="0" err="1" smtClean="0"/>
              <a:t>java.util.Date</a:t>
            </a:r>
            <a:r>
              <a:rPr lang="en-US" dirty="0" smtClean="0"/>
              <a:t>()).</a:t>
            </a:r>
            <a:r>
              <a:rPr lang="en-US" dirty="0" err="1" smtClean="0"/>
              <a:t>toLocaleString</a:t>
            </a:r>
            <a:r>
              <a:rPr lang="en-US" dirty="0" smtClean="0"/>
              <a:t>()%&gt; </a:t>
            </a:r>
          </a:p>
          <a:p>
            <a:pPr>
              <a:buNone/>
            </a:pPr>
            <a:r>
              <a:rPr lang="en-US" dirty="0" smtClean="0"/>
              <a:t>&lt;/p&gt; </a:t>
            </a:r>
          </a:p>
          <a:p>
            <a:pPr>
              <a:buNone/>
            </a:pPr>
            <a:r>
              <a:rPr lang="en-US" dirty="0" smtClean="0"/>
              <a:t>&lt;/body&gt;</a:t>
            </a:r>
          </a:p>
          <a:p>
            <a:pPr>
              <a:buNone/>
            </a:pPr>
            <a:r>
              <a:rPr lang="en-US" dirty="0" smtClean="0"/>
              <a:t> &lt;/html&gt; 	</a:t>
            </a:r>
          </a:p>
          <a:p>
            <a:endParaRPr lang="te-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idx="1"/>
          </p:nvPr>
        </p:nvPicPr>
        <p:blipFill>
          <a:blip r:embed="rId2" cstate="print"/>
          <a:srcRect/>
          <a:stretch>
            <a:fillRect/>
          </a:stretch>
        </p:blipFill>
        <p:spPr bwMode="auto">
          <a:xfrm>
            <a:off x="-76200" y="0"/>
            <a:ext cx="9220200" cy="6858000"/>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idx="1"/>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Grp="1" noChangeAspect="1" noChangeArrowheads="1"/>
          </p:cNvPicPr>
          <p:nvPr>
            <p:ph idx="1"/>
          </p:nvPr>
        </p:nvPicPr>
        <p:blipFill>
          <a:blip r:embed="rId2" cstate="print"/>
          <a:srcRect/>
          <a:stretch>
            <a:fillRect/>
          </a:stretch>
        </p:blipFill>
        <p:spPr bwMode="auto">
          <a:xfrm>
            <a:off x="457200" y="1600200"/>
            <a:ext cx="8229600" cy="4572000"/>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idx="1"/>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Grp="1" noChangeAspect="1" noChangeArrowheads="1"/>
          </p:cNvPicPr>
          <p:nvPr>
            <p:ph idx="1"/>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te-IN" dirty="0"/>
          </a:p>
        </p:txBody>
      </p:sp>
      <p:pic>
        <p:nvPicPr>
          <p:cNvPr id="14338" name="Picture 2"/>
          <p:cNvPicPr>
            <a:picLocks noGrp="1" noChangeAspect="1" noChangeArrowheads="1"/>
          </p:cNvPicPr>
          <p:nvPr>
            <p:ph idx="1"/>
          </p:nvPr>
        </p:nvPicPr>
        <p:blipFill>
          <a:blip r:embed="rId2" cstate="print"/>
          <a:srcRect/>
          <a:stretch>
            <a:fillRect/>
          </a:stretch>
        </p:blipFill>
        <p:spPr bwMode="auto">
          <a:xfrm>
            <a:off x="457200" y="1600200"/>
            <a:ext cx="8229600" cy="4191000"/>
          </a:xfrm>
          <a:prstGeom prst="rect">
            <a:avLst/>
          </a:prstGeom>
          <a:noFill/>
          <a:ln w="9525">
            <a:noFill/>
            <a:miter lim="800000"/>
            <a:headEnd/>
            <a:tailEnd/>
          </a:ln>
        </p:spPr>
      </p:pic>
      <p:pic>
        <p:nvPicPr>
          <p:cNvPr id="14339" name="Picture 3"/>
          <p:cNvPicPr>
            <a:picLocks noChangeAspect="1" noChangeArrowheads="1"/>
          </p:cNvPicPr>
          <p:nvPr/>
        </p:nvPicPr>
        <p:blipFill>
          <a:blip r:embed="rId3" cstate="print"/>
          <a:srcRect/>
          <a:stretch>
            <a:fillRect/>
          </a:stretch>
        </p:blipFill>
        <p:spPr bwMode="auto">
          <a:xfrm>
            <a:off x="0" y="0"/>
            <a:ext cx="9144000" cy="1581150"/>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Grp="1" noChangeAspect="1" noChangeArrowheads="1"/>
          </p:cNvPicPr>
          <p:nvPr>
            <p:ph idx="1"/>
          </p:nvPr>
        </p:nvPicPr>
        <p:blipFill>
          <a:blip r:embed="rId2" cstate="print"/>
          <a:srcRect/>
          <a:stretch>
            <a:fillRect/>
          </a:stretch>
        </p:blipFill>
        <p:spPr bwMode="auto">
          <a:xfrm>
            <a:off x="533400" y="457200"/>
            <a:ext cx="8229600" cy="2590800"/>
          </a:xfrm>
          <a:prstGeom prst="rect">
            <a:avLst/>
          </a:prstGeom>
          <a:noFill/>
          <a:ln w="9525">
            <a:noFill/>
            <a:miter lim="800000"/>
            <a:headEnd/>
            <a:tailEnd/>
          </a:ln>
        </p:spPr>
      </p:pic>
      <p:pic>
        <p:nvPicPr>
          <p:cNvPr id="15363" name="Picture 3"/>
          <p:cNvPicPr>
            <a:picLocks noChangeAspect="1" noChangeArrowheads="1"/>
          </p:cNvPicPr>
          <p:nvPr/>
        </p:nvPicPr>
        <p:blipFill>
          <a:blip r:embed="rId3" cstate="print"/>
          <a:srcRect/>
          <a:stretch>
            <a:fillRect/>
          </a:stretch>
        </p:blipFill>
        <p:spPr bwMode="auto">
          <a:xfrm>
            <a:off x="228600" y="3352800"/>
            <a:ext cx="8458200" cy="647700"/>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Grp="1" noChangeAspect="1" noChangeArrowheads="1"/>
          </p:cNvPicPr>
          <p:nvPr>
            <p:ph idx="1"/>
          </p:nvPr>
        </p:nvPicPr>
        <p:blipFill>
          <a:blip r:embed="rId2" cstate="print"/>
          <a:srcRect/>
          <a:stretch>
            <a:fillRect/>
          </a:stretch>
        </p:blipFill>
        <p:spPr bwMode="auto">
          <a:xfrm>
            <a:off x="0" y="0"/>
            <a:ext cx="9144000" cy="6705600"/>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Grp="1" noChangeAspect="1" noChangeArrowheads="1"/>
          </p:cNvPicPr>
          <p:nvPr>
            <p:ph idx="1"/>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400800"/>
          </a:xfrm>
        </p:spPr>
        <p:txBody>
          <a:bodyPr>
            <a:normAutofit fontScale="85000" lnSpcReduction="20000"/>
          </a:bodyPr>
          <a:lstStyle/>
          <a:p>
            <a:pPr>
              <a:buNone/>
            </a:pPr>
            <a:r>
              <a:rPr lang="en-US" dirty="0" smtClean="0"/>
              <a:t>&lt;%! </a:t>
            </a:r>
            <a:r>
              <a:rPr lang="en-US" dirty="0" err="1" smtClean="0"/>
              <a:t>int</a:t>
            </a:r>
            <a:r>
              <a:rPr lang="en-US" dirty="0" smtClean="0"/>
              <a:t> day = 3; %&gt; </a:t>
            </a:r>
          </a:p>
          <a:p>
            <a:pPr>
              <a:buNone/>
            </a:pPr>
            <a:r>
              <a:rPr lang="en-US" dirty="0" smtClean="0"/>
              <a:t>&lt;html&gt;</a:t>
            </a:r>
          </a:p>
          <a:p>
            <a:pPr>
              <a:buNone/>
            </a:pPr>
            <a:r>
              <a:rPr lang="en-US" dirty="0" smtClean="0"/>
              <a:t> &lt;head&gt;</a:t>
            </a:r>
          </a:p>
          <a:p>
            <a:pPr>
              <a:buNone/>
            </a:pPr>
            <a:r>
              <a:rPr lang="en-US" dirty="0" smtClean="0"/>
              <a:t>&lt;title&gt;IF...ELSE Example&lt;/title&gt;</a:t>
            </a:r>
          </a:p>
          <a:p>
            <a:pPr>
              <a:buNone/>
            </a:pPr>
            <a:r>
              <a:rPr lang="en-US" dirty="0" smtClean="0"/>
              <a:t>&lt;/head&gt; </a:t>
            </a:r>
          </a:p>
          <a:p>
            <a:pPr>
              <a:buNone/>
            </a:pPr>
            <a:r>
              <a:rPr lang="en-US" dirty="0" smtClean="0"/>
              <a:t>&lt;body&gt; </a:t>
            </a:r>
          </a:p>
          <a:p>
            <a:pPr>
              <a:buNone/>
            </a:pPr>
            <a:r>
              <a:rPr lang="en-US" dirty="0" smtClean="0"/>
              <a:t>&lt;% if (day == 1 | day == 7) </a:t>
            </a:r>
          </a:p>
          <a:p>
            <a:pPr>
              <a:buNone/>
            </a:pPr>
            <a:r>
              <a:rPr lang="en-US" dirty="0" smtClean="0"/>
              <a:t>{ %&gt;</a:t>
            </a:r>
          </a:p>
          <a:p>
            <a:pPr>
              <a:buNone/>
            </a:pPr>
            <a:r>
              <a:rPr lang="en-US" dirty="0" smtClean="0"/>
              <a:t> &lt;p&gt; Today is weekend&lt;/p&gt;</a:t>
            </a:r>
          </a:p>
          <a:p>
            <a:pPr>
              <a:buNone/>
            </a:pPr>
            <a:r>
              <a:rPr lang="en-US" dirty="0" smtClean="0"/>
              <a:t> &lt;% }</a:t>
            </a:r>
          </a:p>
          <a:p>
            <a:pPr>
              <a:buNone/>
            </a:pPr>
            <a:r>
              <a:rPr lang="en-US" dirty="0" smtClean="0"/>
              <a:t> else { %&gt; </a:t>
            </a:r>
          </a:p>
          <a:p>
            <a:pPr>
              <a:buNone/>
            </a:pPr>
            <a:r>
              <a:rPr lang="en-US" dirty="0" smtClean="0"/>
              <a:t>&lt;p&gt; Today is not weekend&lt;/p&gt; </a:t>
            </a:r>
          </a:p>
          <a:p>
            <a:pPr>
              <a:buNone/>
            </a:pPr>
            <a:r>
              <a:rPr lang="en-US" dirty="0" smtClean="0"/>
              <a:t>&lt;% } %&gt;</a:t>
            </a:r>
          </a:p>
          <a:p>
            <a:pPr>
              <a:buNone/>
            </a:pPr>
            <a:r>
              <a:rPr lang="en-US" dirty="0" smtClean="0"/>
              <a:t> &lt;/body&gt;</a:t>
            </a:r>
          </a:p>
          <a:p>
            <a:pPr>
              <a:buNone/>
            </a:pPr>
            <a:r>
              <a:rPr lang="en-US" dirty="0" smtClean="0"/>
              <a:t> &lt;/html&gt; 	</a:t>
            </a:r>
          </a:p>
          <a:p>
            <a:endParaRPr lang="te-I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Grp="1" noChangeAspect="1" noChangeArrowheads="1"/>
          </p:cNvPicPr>
          <p:nvPr>
            <p:ph idx="1"/>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Grp="1" noChangeAspect="1" noChangeArrowheads="1"/>
          </p:cNvPicPr>
          <p:nvPr>
            <p:ph idx="1"/>
          </p:nvPr>
        </p:nvPicPr>
        <p:blipFill>
          <a:blip r:embed="rId2" cstate="print"/>
          <a:srcRect/>
          <a:stretch>
            <a:fillRect/>
          </a:stretch>
        </p:blipFill>
        <p:spPr bwMode="auto">
          <a:xfrm>
            <a:off x="457200" y="1524000"/>
            <a:ext cx="8229600" cy="4648199"/>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Grp="1" noChangeAspect="1" noChangeArrowheads="1"/>
          </p:cNvPicPr>
          <p:nvPr>
            <p:ph idx="1"/>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Grp="1" noChangeAspect="1" noChangeArrowheads="1"/>
          </p:cNvPicPr>
          <p:nvPr>
            <p:ph idx="1"/>
          </p:nvPr>
        </p:nvPicPr>
        <p:blipFill>
          <a:blip r:embed="rId2" cstate="print"/>
          <a:srcRect/>
          <a:stretch>
            <a:fillRect/>
          </a:stretch>
        </p:blipFill>
        <p:spPr bwMode="auto">
          <a:xfrm>
            <a:off x="1" y="0"/>
            <a:ext cx="9144000" cy="6858000"/>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Grp="1" noChangeAspect="1" noChangeArrowheads="1"/>
          </p:cNvPicPr>
          <p:nvPr>
            <p:ph idx="1"/>
          </p:nvPr>
        </p:nvPicPr>
        <p:blipFill>
          <a:blip r:embed="rId2" cstate="print"/>
          <a:srcRect/>
          <a:stretch>
            <a:fillRect/>
          </a:stretch>
        </p:blipFill>
        <p:spPr bwMode="auto">
          <a:xfrm>
            <a:off x="0" y="0"/>
            <a:ext cx="9144001" cy="6858000"/>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Grp="1" noChangeAspect="1" noChangeArrowheads="1"/>
          </p:cNvPicPr>
          <p:nvPr>
            <p:ph idx="1"/>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Grp="1" noChangeAspect="1" noChangeArrowheads="1"/>
          </p:cNvPicPr>
          <p:nvPr>
            <p:ph idx="1"/>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Grp="1" noChangeAspect="1" noChangeArrowheads="1"/>
          </p:cNvPicPr>
          <p:nvPr>
            <p:ph idx="1"/>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Grp="1" noChangeAspect="1" noChangeArrowheads="1"/>
          </p:cNvPicPr>
          <p:nvPr>
            <p:ph idx="1"/>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Grp="1" noChangeAspect="1" noChangeArrowheads="1"/>
          </p:cNvPicPr>
          <p:nvPr>
            <p:ph idx="1"/>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fontScale="62500" lnSpcReduction="20000"/>
          </a:bodyPr>
          <a:lstStyle/>
          <a:p>
            <a:pPr>
              <a:buNone/>
            </a:pPr>
            <a:r>
              <a:rPr lang="en-US" dirty="0" smtClean="0"/>
              <a:t>&lt;%! </a:t>
            </a:r>
            <a:r>
              <a:rPr lang="en-US" dirty="0" err="1" smtClean="0"/>
              <a:t>int</a:t>
            </a:r>
            <a:r>
              <a:rPr lang="en-US" dirty="0" smtClean="0"/>
              <a:t> day = 3; %&gt; </a:t>
            </a:r>
          </a:p>
          <a:p>
            <a:pPr>
              <a:buNone/>
            </a:pPr>
            <a:r>
              <a:rPr lang="en-US" dirty="0" smtClean="0"/>
              <a:t>&lt;html&gt; </a:t>
            </a:r>
          </a:p>
          <a:p>
            <a:pPr>
              <a:buNone/>
            </a:pPr>
            <a:r>
              <a:rPr lang="en-US" dirty="0" smtClean="0"/>
              <a:t>&lt;head&gt;</a:t>
            </a:r>
          </a:p>
          <a:p>
            <a:pPr>
              <a:buNone/>
            </a:pPr>
            <a:r>
              <a:rPr lang="en-US" dirty="0" smtClean="0"/>
              <a:t>&lt;title&gt;SWITCH...CASE Example&lt;/title&gt;</a:t>
            </a:r>
          </a:p>
          <a:p>
            <a:pPr>
              <a:buNone/>
            </a:pPr>
            <a:r>
              <a:rPr lang="en-US" dirty="0" smtClean="0"/>
              <a:t>&lt;/head&gt; </a:t>
            </a:r>
          </a:p>
          <a:p>
            <a:pPr>
              <a:buNone/>
            </a:pPr>
            <a:r>
              <a:rPr lang="en-US" dirty="0" smtClean="0"/>
              <a:t>&lt;body&gt;</a:t>
            </a:r>
          </a:p>
          <a:p>
            <a:pPr>
              <a:buNone/>
            </a:pPr>
            <a:r>
              <a:rPr lang="en-US" dirty="0" smtClean="0"/>
              <a:t> &lt;% switch(day) { </a:t>
            </a:r>
          </a:p>
          <a:p>
            <a:pPr>
              <a:buNone/>
            </a:pPr>
            <a:r>
              <a:rPr lang="en-US" dirty="0" smtClean="0"/>
              <a:t>case 0: </a:t>
            </a:r>
            <a:r>
              <a:rPr lang="en-US" dirty="0" err="1" smtClean="0"/>
              <a:t>out.println</a:t>
            </a:r>
            <a:r>
              <a:rPr lang="en-US" dirty="0" smtClean="0"/>
              <a:t>("It\'s Sunday."); </a:t>
            </a:r>
          </a:p>
          <a:p>
            <a:pPr>
              <a:buNone/>
            </a:pPr>
            <a:r>
              <a:rPr lang="en-US" dirty="0" smtClean="0"/>
              <a:t>break; </a:t>
            </a:r>
          </a:p>
          <a:p>
            <a:pPr>
              <a:buNone/>
            </a:pPr>
            <a:r>
              <a:rPr lang="en-US" dirty="0" smtClean="0"/>
              <a:t>case 1: </a:t>
            </a:r>
            <a:r>
              <a:rPr lang="en-US" dirty="0" err="1" smtClean="0"/>
              <a:t>out.println</a:t>
            </a:r>
            <a:r>
              <a:rPr lang="en-US" dirty="0" smtClean="0"/>
              <a:t>("It\'s Monday."); </a:t>
            </a:r>
          </a:p>
          <a:p>
            <a:pPr>
              <a:buNone/>
            </a:pPr>
            <a:r>
              <a:rPr lang="en-US" dirty="0" smtClean="0"/>
              <a:t>break; </a:t>
            </a:r>
          </a:p>
          <a:p>
            <a:pPr>
              <a:buNone/>
            </a:pPr>
            <a:r>
              <a:rPr lang="en-US" dirty="0" smtClean="0"/>
              <a:t>case 2: </a:t>
            </a:r>
            <a:r>
              <a:rPr lang="en-US" dirty="0" err="1" smtClean="0"/>
              <a:t>out.println</a:t>
            </a:r>
            <a:r>
              <a:rPr lang="en-US" dirty="0" smtClean="0"/>
              <a:t>("It\'s Tuesday."); </a:t>
            </a:r>
          </a:p>
          <a:p>
            <a:pPr>
              <a:buNone/>
            </a:pPr>
            <a:r>
              <a:rPr lang="en-US" dirty="0" smtClean="0"/>
              <a:t>break; </a:t>
            </a:r>
          </a:p>
          <a:p>
            <a:pPr>
              <a:buNone/>
            </a:pPr>
            <a:r>
              <a:rPr lang="en-US" dirty="0" smtClean="0"/>
              <a:t>case 3: </a:t>
            </a:r>
            <a:r>
              <a:rPr lang="en-US" dirty="0" err="1" smtClean="0"/>
              <a:t>out.println</a:t>
            </a:r>
            <a:r>
              <a:rPr lang="en-US" dirty="0" smtClean="0"/>
              <a:t>("It\'s Wednesday."); </a:t>
            </a:r>
          </a:p>
          <a:p>
            <a:pPr>
              <a:buNone/>
            </a:pPr>
            <a:r>
              <a:rPr lang="en-US" dirty="0" smtClean="0"/>
              <a:t>break; </a:t>
            </a:r>
          </a:p>
          <a:p>
            <a:pPr>
              <a:buNone/>
            </a:pPr>
            <a:r>
              <a:rPr lang="en-US" dirty="0" smtClean="0"/>
              <a:t>case 4: </a:t>
            </a:r>
            <a:r>
              <a:rPr lang="en-US" dirty="0" err="1" smtClean="0"/>
              <a:t>out.println</a:t>
            </a:r>
            <a:r>
              <a:rPr lang="en-US" dirty="0" smtClean="0"/>
              <a:t>("It\'s Thursday."); </a:t>
            </a:r>
          </a:p>
          <a:p>
            <a:pPr>
              <a:buNone/>
            </a:pPr>
            <a:r>
              <a:rPr lang="en-US" dirty="0" smtClean="0"/>
              <a:t>break; </a:t>
            </a:r>
          </a:p>
          <a:p>
            <a:pPr>
              <a:buNone/>
            </a:pPr>
            <a:r>
              <a:rPr lang="en-US" dirty="0" smtClean="0"/>
              <a:t>case 5: </a:t>
            </a:r>
            <a:r>
              <a:rPr lang="en-US" dirty="0" err="1" smtClean="0"/>
              <a:t>out.println</a:t>
            </a:r>
            <a:r>
              <a:rPr lang="en-US" dirty="0" smtClean="0"/>
              <a:t>("It\'s Friday."); break; </a:t>
            </a:r>
          </a:p>
          <a:p>
            <a:pPr>
              <a:buNone/>
            </a:pPr>
            <a:r>
              <a:rPr lang="en-US" dirty="0" smtClean="0"/>
              <a:t>default: </a:t>
            </a:r>
            <a:r>
              <a:rPr lang="en-US" dirty="0" err="1" smtClean="0"/>
              <a:t>out.println</a:t>
            </a:r>
            <a:r>
              <a:rPr lang="en-US" dirty="0" smtClean="0"/>
              <a:t>("It's Saturday."); } %&gt;</a:t>
            </a:r>
          </a:p>
          <a:p>
            <a:pPr>
              <a:buNone/>
            </a:pPr>
            <a:r>
              <a:rPr lang="en-US" dirty="0" smtClean="0"/>
              <a:t> &lt;/body&gt;</a:t>
            </a:r>
          </a:p>
          <a:p>
            <a:pPr>
              <a:buNone/>
            </a:pPr>
            <a:r>
              <a:rPr lang="en-US" dirty="0" smtClean="0"/>
              <a:t> &lt;/html&gt; 	</a:t>
            </a:r>
          </a:p>
          <a:p>
            <a:endParaRPr lang="te-IN"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Grp="1" noChangeAspect="1" noChangeArrowheads="1"/>
          </p:cNvPicPr>
          <p:nvPr>
            <p:ph idx="1"/>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Grp="1" noChangeAspect="1" noChangeArrowheads="1"/>
          </p:cNvPicPr>
          <p:nvPr>
            <p:ph idx="1"/>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Grp="1" noChangeAspect="1" noChangeArrowheads="1"/>
          </p:cNvPicPr>
          <p:nvPr>
            <p:ph idx="1"/>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Grp="1" noChangeAspect="1" noChangeArrowheads="1"/>
          </p:cNvPicPr>
          <p:nvPr>
            <p:ph idx="1"/>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Grp="1" noChangeAspect="1" noChangeArrowheads="1"/>
          </p:cNvPicPr>
          <p:nvPr>
            <p:ph idx="1"/>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Grp="1" noChangeAspect="1" noChangeArrowheads="1"/>
          </p:cNvPicPr>
          <p:nvPr>
            <p:ph idx="1"/>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Grp="1" noChangeAspect="1" noChangeArrowheads="1"/>
          </p:cNvPicPr>
          <p:nvPr>
            <p:ph idx="1"/>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Grp="1" noChangeAspect="1" noChangeArrowheads="1"/>
          </p:cNvPicPr>
          <p:nvPr>
            <p:ph idx="1"/>
          </p:nvPr>
        </p:nvPicPr>
        <p:blipFill>
          <a:blip r:embed="rId2" cstate="print"/>
          <a:srcRect/>
          <a:stretch>
            <a:fillRect/>
          </a:stretch>
        </p:blipFill>
        <p:spPr bwMode="auto">
          <a:xfrm>
            <a:off x="457200" y="533400"/>
            <a:ext cx="8229600" cy="5867399"/>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Grp="1" noChangeAspect="1" noChangeArrowheads="1"/>
          </p:cNvPicPr>
          <p:nvPr>
            <p:ph idx="1"/>
          </p:nvPr>
        </p:nvPicPr>
        <p:blipFill>
          <a:blip r:embed="rId2" cstate="print"/>
          <a:srcRect/>
          <a:stretch>
            <a:fillRect/>
          </a:stretch>
        </p:blipFill>
        <p:spPr bwMode="auto">
          <a:xfrm>
            <a:off x="0" y="0"/>
            <a:ext cx="9144000" cy="6781800"/>
          </a:xfrm>
          <a:prstGeom prst="rect">
            <a:avLst/>
          </a:prstGeom>
          <a:noFill/>
          <a:ln w="9525">
            <a:noFill/>
            <a:miter lim="800000"/>
            <a:headEnd/>
            <a:tailEnd/>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Grp="1" noChangeAspect="1" noChangeArrowheads="1"/>
          </p:cNvPicPr>
          <p:nvPr>
            <p:ph idx="1"/>
          </p:nvPr>
        </p:nvPicPr>
        <p:blipFill>
          <a:blip r:embed="rId2" cstate="print"/>
          <a:srcRect/>
          <a:stretch>
            <a:fillRect/>
          </a:stretch>
        </p:blipFill>
        <p:spPr bwMode="auto">
          <a:xfrm>
            <a:off x="0" y="0"/>
            <a:ext cx="9143999" cy="6858000"/>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fontScale="92500" lnSpcReduction="20000"/>
          </a:bodyPr>
          <a:lstStyle/>
          <a:p>
            <a:pPr>
              <a:buNone/>
            </a:pPr>
            <a:r>
              <a:rPr lang="en-US" dirty="0" smtClean="0"/>
              <a:t>Let us look at the following </a:t>
            </a:r>
            <a:r>
              <a:rPr lang="en-US" b="1" dirty="0" smtClean="0"/>
              <a:t>for loop example: </a:t>
            </a:r>
          </a:p>
          <a:p>
            <a:pPr>
              <a:buNone/>
            </a:pPr>
            <a:r>
              <a:rPr lang="en-US" b="1" dirty="0" smtClean="0"/>
              <a:t>&lt;%! </a:t>
            </a:r>
            <a:r>
              <a:rPr lang="en-US" b="1" dirty="0" err="1" smtClean="0"/>
              <a:t>int</a:t>
            </a:r>
            <a:r>
              <a:rPr lang="en-US" b="1" dirty="0" smtClean="0"/>
              <a:t> </a:t>
            </a:r>
            <a:r>
              <a:rPr lang="en-US" b="1" dirty="0" err="1" smtClean="0"/>
              <a:t>fontSize</a:t>
            </a:r>
            <a:r>
              <a:rPr lang="en-US" b="1" dirty="0" smtClean="0"/>
              <a:t>; %&gt; </a:t>
            </a:r>
          </a:p>
          <a:p>
            <a:pPr>
              <a:buNone/>
            </a:pPr>
            <a:r>
              <a:rPr lang="en-US" b="1" dirty="0" smtClean="0"/>
              <a:t>&lt;html&gt; </a:t>
            </a:r>
          </a:p>
          <a:p>
            <a:pPr>
              <a:buNone/>
            </a:pPr>
            <a:r>
              <a:rPr lang="en-US" b="1" dirty="0" smtClean="0"/>
              <a:t>&lt;head&gt;</a:t>
            </a:r>
          </a:p>
          <a:p>
            <a:pPr>
              <a:buNone/>
            </a:pPr>
            <a:r>
              <a:rPr lang="en-US" b="1" dirty="0" smtClean="0"/>
              <a:t>&lt;title&gt;FOR LOOP Example&lt;/title&gt;</a:t>
            </a:r>
          </a:p>
          <a:p>
            <a:pPr>
              <a:buNone/>
            </a:pPr>
            <a:r>
              <a:rPr lang="en-US" b="1" dirty="0" smtClean="0"/>
              <a:t>&lt;/head&gt;</a:t>
            </a:r>
          </a:p>
          <a:p>
            <a:pPr>
              <a:buNone/>
            </a:pPr>
            <a:r>
              <a:rPr lang="en-US" b="1" dirty="0" smtClean="0"/>
              <a:t> &lt;body&gt; </a:t>
            </a:r>
          </a:p>
          <a:p>
            <a:pPr>
              <a:buNone/>
            </a:pPr>
            <a:r>
              <a:rPr lang="en-US" b="1" dirty="0" smtClean="0"/>
              <a:t>&lt;%for ( </a:t>
            </a:r>
            <a:r>
              <a:rPr lang="en-US" b="1" dirty="0" err="1" smtClean="0"/>
              <a:t>fontSize</a:t>
            </a:r>
            <a:r>
              <a:rPr lang="en-US" b="1" dirty="0" smtClean="0"/>
              <a:t> = 1; </a:t>
            </a:r>
            <a:r>
              <a:rPr lang="en-US" b="1" dirty="0" err="1" smtClean="0"/>
              <a:t>fontSize</a:t>
            </a:r>
            <a:r>
              <a:rPr lang="en-US" b="1" dirty="0" smtClean="0"/>
              <a:t> &lt;= 3; </a:t>
            </a:r>
            <a:r>
              <a:rPr lang="en-US" b="1" dirty="0" err="1" smtClean="0"/>
              <a:t>fontSize</a:t>
            </a:r>
            <a:r>
              <a:rPr lang="en-US" b="1" dirty="0" smtClean="0"/>
              <a:t>++)</a:t>
            </a:r>
          </a:p>
          <a:p>
            <a:pPr>
              <a:buNone/>
            </a:pPr>
            <a:r>
              <a:rPr lang="en-US" b="1" dirty="0" smtClean="0"/>
              <a:t>{ %&gt; 	</a:t>
            </a:r>
            <a:r>
              <a:rPr lang="en-US" dirty="0" smtClean="0"/>
              <a:t> </a:t>
            </a:r>
          </a:p>
          <a:p>
            <a:pPr>
              <a:buNone/>
            </a:pPr>
            <a:r>
              <a:rPr lang="en-US" dirty="0" smtClean="0"/>
              <a:t>&lt;font color="green" size="&lt;%= </a:t>
            </a:r>
            <a:r>
              <a:rPr lang="en-US" dirty="0" err="1" smtClean="0"/>
              <a:t>fontSize</a:t>
            </a:r>
            <a:r>
              <a:rPr lang="en-US" dirty="0" smtClean="0"/>
              <a:t> %&gt;"&gt; JSP Tutorial &lt;/font&gt;</a:t>
            </a:r>
          </a:p>
          <a:p>
            <a:pPr>
              <a:buNone/>
            </a:pPr>
            <a:r>
              <a:rPr lang="en-US" dirty="0" smtClean="0"/>
              <a:t>&lt;</a:t>
            </a:r>
            <a:r>
              <a:rPr lang="en-US" dirty="0" err="1" smtClean="0"/>
              <a:t>br</a:t>
            </a:r>
            <a:r>
              <a:rPr lang="en-US" dirty="0" smtClean="0"/>
              <a:t> /&gt; </a:t>
            </a:r>
          </a:p>
          <a:p>
            <a:pPr>
              <a:buNone/>
            </a:pPr>
            <a:r>
              <a:rPr lang="en-US" dirty="0" smtClean="0"/>
              <a:t>&lt;%}%&gt;</a:t>
            </a:r>
          </a:p>
          <a:p>
            <a:pPr>
              <a:buNone/>
            </a:pPr>
            <a:r>
              <a:rPr lang="en-US" dirty="0" smtClean="0"/>
              <a:t> &lt;/body&gt;</a:t>
            </a:r>
          </a:p>
          <a:p>
            <a:pPr>
              <a:buNone/>
            </a:pPr>
            <a:r>
              <a:rPr lang="en-US" dirty="0" smtClean="0"/>
              <a:t> &lt;/html&gt; 	</a:t>
            </a:r>
          </a:p>
          <a:p>
            <a:endParaRPr lang="en-US" b="1" dirty="0" smtClean="0"/>
          </a:p>
          <a:p>
            <a:endParaRPr lang="te-IN"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Grp="1" noChangeAspect="1" noChangeArrowheads="1"/>
          </p:cNvPicPr>
          <p:nvPr>
            <p:ph idx="1"/>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Grp="1" noChangeAspect="1" noChangeArrowheads="1"/>
          </p:cNvPicPr>
          <p:nvPr>
            <p:ph idx="1"/>
          </p:nvPr>
        </p:nvPicPr>
        <p:blipFill>
          <a:blip r:embed="rId2" cstate="print"/>
          <a:srcRect/>
          <a:stretch>
            <a:fillRect/>
          </a:stretch>
        </p:blipFill>
        <p:spPr bwMode="auto">
          <a:xfrm>
            <a:off x="0" y="0"/>
            <a:ext cx="8991599" cy="6858000"/>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Grp="1" noChangeAspect="1" noChangeArrowheads="1"/>
          </p:cNvPicPr>
          <p:nvPr>
            <p:ph idx="1"/>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fontScale="92500" lnSpcReduction="20000"/>
          </a:bodyPr>
          <a:lstStyle/>
          <a:p>
            <a:pPr>
              <a:buNone/>
            </a:pPr>
            <a:r>
              <a:rPr lang="en-US" dirty="0" smtClean="0"/>
              <a:t>Above example can be written using </a:t>
            </a:r>
            <a:r>
              <a:rPr lang="en-US" b="1" dirty="0" smtClean="0"/>
              <a:t>while loop as follows: </a:t>
            </a:r>
          </a:p>
          <a:p>
            <a:pPr>
              <a:buNone/>
            </a:pPr>
            <a:r>
              <a:rPr lang="en-US" b="1" dirty="0" smtClean="0"/>
              <a:t>&lt;%! </a:t>
            </a:r>
            <a:r>
              <a:rPr lang="en-US" b="1" dirty="0" err="1" smtClean="0"/>
              <a:t>int</a:t>
            </a:r>
            <a:r>
              <a:rPr lang="en-US" b="1" dirty="0" smtClean="0"/>
              <a:t> </a:t>
            </a:r>
            <a:r>
              <a:rPr lang="en-US" b="1" dirty="0" err="1" smtClean="0"/>
              <a:t>fontSize</a:t>
            </a:r>
            <a:r>
              <a:rPr lang="en-US" b="1" dirty="0" smtClean="0"/>
              <a:t>; %&gt;</a:t>
            </a:r>
          </a:p>
          <a:p>
            <a:pPr>
              <a:buNone/>
            </a:pPr>
            <a:r>
              <a:rPr lang="en-US" b="1" dirty="0" smtClean="0"/>
              <a:t> &lt;html&gt; </a:t>
            </a:r>
          </a:p>
          <a:p>
            <a:pPr>
              <a:buNone/>
            </a:pPr>
            <a:r>
              <a:rPr lang="en-US" b="1" dirty="0" smtClean="0"/>
              <a:t>&lt;head&gt;</a:t>
            </a:r>
          </a:p>
          <a:p>
            <a:pPr>
              <a:buNone/>
            </a:pPr>
            <a:r>
              <a:rPr lang="en-US" b="1" dirty="0" smtClean="0"/>
              <a:t>&lt;title&gt;WHILE LOOP Example&lt;/title&gt;</a:t>
            </a:r>
          </a:p>
          <a:p>
            <a:pPr>
              <a:buNone/>
            </a:pPr>
            <a:r>
              <a:rPr lang="en-US" b="1" dirty="0" smtClean="0"/>
              <a:t>&lt;/head&gt;</a:t>
            </a:r>
          </a:p>
          <a:p>
            <a:pPr>
              <a:buNone/>
            </a:pPr>
            <a:r>
              <a:rPr lang="en-US" b="1" dirty="0" smtClean="0"/>
              <a:t> &lt;body&gt; </a:t>
            </a:r>
          </a:p>
          <a:p>
            <a:pPr>
              <a:buNone/>
            </a:pPr>
            <a:r>
              <a:rPr lang="en-US" b="1" dirty="0" smtClean="0"/>
              <a:t>&lt;%while ( </a:t>
            </a:r>
            <a:r>
              <a:rPr lang="en-US" b="1" dirty="0" err="1" smtClean="0"/>
              <a:t>fontSize</a:t>
            </a:r>
            <a:r>
              <a:rPr lang="en-US" b="1" dirty="0" smtClean="0"/>
              <a:t> &lt;= 3){ %&gt;</a:t>
            </a:r>
          </a:p>
          <a:p>
            <a:pPr>
              <a:buNone/>
            </a:pPr>
            <a:r>
              <a:rPr lang="en-US" b="1" dirty="0" smtClean="0"/>
              <a:t> &lt;font color="green" size="&lt;%= </a:t>
            </a:r>
            <a:r>
              <a:rPr lang="en-US" b="1" dirty="0" err="1" smtClean="0"/>
              <a:t>fontSize</a:t>
            </a:r>
            <a:r>
              <a:rPr lang="en-US" b="1" dirty="0" smtClean="0"/>
              <a:t> %&gt;"&gt; JSP Tutorial &lt;/font&gt;   &lt;</a:t>
            </a:r>
            <a:r>
              <a:rPr lang="en-US" b="1" dirty="0" err="1" smtClean="0"/>
              <a:t>br</a:t>
            </a:r>
            <a:r>
              <a:rPr lang="en-US" b="1" dirty="0" smtClean="0"/>
              <a:t> /&gt; </a:t>
            </a:r>
          </a:p>
          <a:p>
            <a:pPr>
              <a:buNone/>
            </a:pPr>
            <a:r>
              <a:rPr lang="en-US" b="1" dirty="0" smtClean="0"/>
              <a:t>&lt;%</a:t>
            </a:r>
            <a:r>
              <a:rPr lang="en-US" b="1" dirty="0" err="1" smtClean="0"/>
              <a:t>fontSize</a:t>
            </a:r>
            <a:r>
              <a:rPr lang="en-US" b="1" dirty="0" smtClean="0"/>
              <a:t>++;%&gt;</a:t>
            </a:r>
          </a:p>
          <a:p>
            <a:pPr>
              <a:buNone/>
            </a:pPr>
            <a:r>
              <a:rPr lang="en-US" b="1" dirty="0" smtClean="0"/>
              <a:t> &lt;%}%&gt;</a:t>
            </a:r>
          </a:p>
          <a:p>
            <a:pPr>
              <a:buNone/>
            </a:pPr>
            <a:r>
              <a:rPr lang="en-US" b="1" dirty="0" smtClean="0"/>
              <a:t> &lt;/body&gt; </a:t>
            </a:r>
          </a:p>
          <a:p>
            <a:pPr>
              <a:buNone/>
            </a:pPr>
            <a:r>
              <a:rPr lang="en-US" b="1" dirty="0" smtClean="0"/>
              <a:t>&lt;/html&gt; 	</a:t>
            </a:r>
          </a:p>
          <a:p>
            <a:endParaRPr lang="te-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JSP Operators: </a:t>
            </a:r>
            <a:br>
              <a:rPr lang="en-US" b="1" dirty="0" smtClean="0"/>
            </a:br>
            <a:endParaRPr lang="te-IN" dirty="0"/>
          </a:p>
        </p:txBody>
      </p:sp>
      <p:sp>
        <p:nvSpPr>
          <p:cNvPr id="3" name="Content Placeholder 2"/>
          <p:cNvSpPr>
            <a:spLocks noGrp="1"/>
          </p:cNvSpPr>
          <p:nvPr>
            <p:ph idx="1"/>
          </p:nvPr>
        </p:nvSpPr>
        <p:spPr/>
        <p:txBody>
          <a:bodyPr/>
          <a:lstStyle/>
          <a:p>
            <a:pPr algn="just">
              <a:buNone/>
            </a:pPr>
            <a:r>
              <a:rPr lang="en-US" dirty="0" smtClean="0"/>
              <a:t>	JSP supports all the logical and </a:t>
            </a:r>
            <a:r>
              <a:rPr lang="en-US" dirty="0" err="1" smtClean="0"/>
              <a:t>arithmatic</a:t>
            </a:r>
            <a:r>
              <a:rPr lang="en-US" dirty="0" smtClean="0"/>
              <a:t> operators supported by Java. Following table give a list of all the operators with the highest precedence appear at the top of the table, those with the lowest appear at the bottom. Within an expression, higher precedence operators will be evaluated first.</a:t>
            </a:r>
            <a:endParaRPr lang="te-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cstate="print"/>
          <a:srcRect/>
          <a:stretch>
            <a:fillRect/>
          </a:stretch>
        </p:blipFill>
        <p:spPr bwMode="auto">
          <a:xfrm>
            <a:off x="457200" y="304800"/>
            <a:ext cx="8229600" cy="5410200"/>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TotalTime>
  <Words>651</Words>
  <Application>Microsoft Office PowerPoint</Application>
  <PresentationFormat>On-screen Show (4:3)</PresentationFormat>
  <Paragraphs>158</Paragraphs>
  <Slides>62</Slides>
  <Notes>0</Notes>
  <HiddenSlides>0</HiddenSlides>
  <MMClips>0</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Office Theme</vt:lpstr>
      <vt:lpstr>JSP Syntax and Examples</vt:lpstr>
      <vt:lpstr>Slide 2</vt:lpstr>
      <vt:lpstr>Slide 3</vt:lpstr>
      <vt:lpstr>Slide 4</vt:lpstr>
      <vt:lpstr>Slide 5</vt:lpstr>
      <vt:lpstr>Slide 6</vt:lpstr>
      <vt:lpstr>Slide 7</vt:lpstr>
      <vt:lpstr>JSP Operators:  </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Servlet life Cycle</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asreenagesh</dc:creator>
  <cp:lastModifiedBy>Windows User</cp:lastModifiedBy>
  <cp:revision>27</cp:revision>
  <dcterms:created xsi:type="dcterms:W3CDTF">2006-08-16T00:00:00Z</dcterms:created>
  <dcterms:modified xsi:type="dcterms:W3CDTF">2019-07-23T17:14:17Z</dcterms:modified>
</cp:coreProperties>
</file>